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298" r:id="rId66"/>
    <p:sldId id="357" r:id="rId67"/>
    <p:sldId id="358" r:id="rId68"/>
    <p:sldId id="361" r:id="rId69"/>
    <p:sldId id="359" r:id="rId70"/>
    <p:sldId id="363" r:id="rId71"/>
    <p:sldId id="364" r:id="rId72"/>
    <p:sldId id="365" r:id="rId73"/>
    <p:sldId id="366" r:id="rId74"/>
    <p:sldId id="368" r:id="rId75"/>
    <p:sldId id="369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12" autoAdjust="0"/>
    <p:restoredTop sz="94626" autoAdjust="0"/>
  </p:normalViewPr>
  <p:slideViewPr>
    <p:cSldViewPr snapToGrid="0" snapToObjects="1">
      <p:cViewPr varScale="1">
        <p:scale>
          <a:sx n="121" d="100"/>
          <a:sy n="121" d="100"/>
        </p:scale>
        <p:origin x="131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6D1C330-999B-DD5D-E805-F2ED4E95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7644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32277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5978</TotalTime>
  <Words>10556</Words>
  <Application>Microsoft Macintosh PowerPoint</Application>
  <PresentationFormat>On-screen Show (4:3)</PresentationFormat>
  <Paragraphs>622</Paragraphs>
  <Slides>75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293</cp:revision>
  <dcterms:created xsi:type="dcterms:W3CDTF">2022-06-05T22:41:34Z</dcterms:created>
  <dcterms:modified xsi:type="dcterms:W3CDTF">2022-07-02T12:34:26Z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